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8"/>
  </p:notesMasterIdLst>
  <p:sldIdLst>
    <p:sldId id="390" r:id="rId2"/>
    <p:sldId id="430" r:id="rId3"/>
    <p:sldId id="438" r:id="rId4"/>
    <p:sldId id="439" r:id="rId5"/>
    <p:sldId id="440" r:id="rId6"/>
    <p:sldId id="441" r:id="rId7"/>
    <p:sldId id="442" r:id="rId8"/>
    <p:sldId id="443" r:id="rId9"/>
    <p:sldId id="444" r:id="rId10"/>
    <p:sldId id="445" r:id="rId11"/>
    <p:sldId id="468" r:id="rId12"/>
    <p:sldId id="469" r:id="rId13"/>
    <p:sldId id="446" r:id="rId14"/>
    <p:sldId id="447" r:id="rId15"/>
    <p:sldId id="470" r:id="rId16"/>
    <p:sldId id="471" r:id="rId17"/>
  </p:sldIdLst>
  <p:sldSz cx="12192000" cy="6858000"/>
  <p:notesSz cx="6858000" cy="9144000"/>
  <p:embeddedFontLst>
    <p:embeddedFont>
      <p:font typeface="Andika" panose="02000000000000000000" pitchFamily="2" charset="0"/>
      <p:regular r:id="rId19"/>
      <p:bold r:id="rId20"/>
      <p:italic r:id="rId21"/>
      <p:boldItalic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37E54E8-9BF3-48E0-8205-7DBB72B8AD8A}" v="2" dt="2025-12-09T11:04:43.46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38" autoAdjust="0"/>
    <p:restoredTop sz="94660"/>
  </p:normalViewPr>
  <p:slideViewPr>
    <p:cSldViewPr snapToGrid="0">
      <p:cViewPr varScale="1">
        <p:scale>
          <a:sx n="64" d="100"/>
          <a:sy n="64" d="100"/>
        </p:scale>
        <p:origin x="105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83A534-C15D-247B-FBD5-80402D0F74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FDCC9B0-0CDC-E9F1-5230-BA95CBB097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E3B3E00-E8F2-F05E-8B90-5A2BC56F2E07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robot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are clever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rgbClr val="FFFF00"/>
                </a:solidFill>
                <a:ea typeface="Andika"/>
                <a:cs typeface="Andika"/>
              </a:rPr>
              <a:t>T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he robot </a:t>
            </a:r>
            <a:r>
              <a:rPr lang="en-GB" sz="3600" dirty="0">
                <a:solidFill>
                  <a:srgbClr val="FFFF00"/>
                </a:solidFill>
                <a:ea typeface="Andika"/>
                <a:cs typeface="Andika"/>
              </a:rPr>
              <a:t>is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 clever</a:t>
            </a:r>
            <a:r>
              <a:rPr lang="en-GB" sz="3600" dirty="0">
                <a:solidFill>
                  <a:srgbClr val="FFFF00"/>
                </a:solidFill>
                <a:ea typeface="Andika"/>
                <a:cs typeface="Andika"/>
              </a:rPr>
              <a:t>.</a:t>
            </a:r>
            <a:endParaRPr lang="en-GB" sz="36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174EF60-C1CE-FB74-4B36-8786D828CA0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Aimee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scans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the dark cave.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C2D2C3D-9E0F-EF99-C03F-DEF422E89606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is a shining star.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EBABA09-348D-68B0-1078-9BF6668F328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proper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scans the dark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cave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23898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3990975" y="5009345"/>
            <a:ext cx="418147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06B73C-397E-D746-27A9-40EF73FBA82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fights bad men.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1AABE-929F-C1D6-5869-390427546314}"/>
              </a:ext>
            </a:extLst>
          </p:cNvPr>
          <p:cNvSpPr/>
          <p:nvPr/>
        </p:nvSpPr>
        <p:spPr>
          <a:xfrm>
            <a:off x="7338847" y="3886153"/>
            <a:ext cx="833604" cy="7747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7323827" y="4384058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3638419" y="4393250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2F0DDC-59BF-2AB1-4756-776CD12160AE}"/>
              </a:ext>
            </a:extLst>
          </p:cNvPr>
          <p:cNvSpPr/>
          <p:nvPr/>
        </p:nvSpPr>
        <p:spPr>
          <a:xfrm>
            <a:off x="3905250" y="3876962"/>
            <a:ext cx="1028700" cy="7747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6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fights bad men.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2911057" y="5025555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7372722" y="4372867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3541605" y="4388378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6802819" y="5035801"/>
            <a:ext cx="226768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D5BC838-D5A0-2D7D-827E-AAB4BB138E6E}"/>
              </a:ext>
            </a:extLst>
          </p:cNvPr>
          <p:cNvSpPr/>
          <p:nvPr/>
        </p:nvSpPr>
        <p:spPr>
          <a:xfrm>
            <a:off x="7338847" y="3886153"/>
            <a:ext cx="833604" cy="7747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E94F3E4-AB8A-3E92-51DA-FD5B80EFB16E}"/>
              </a:ext>
            </a:extLst>
          </p:cNvPr>
          <p:cNvSpPr/>
          <p:nvPr/>
        </p:nvSpPr>
        <p:spPr>
          <a:xfrm>
            <a:off x="3905250" y="3876962"/>
            <a:ext cx="1028700" cy="7747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  <p:bldP spid="10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fights bad men.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6801228" y="4982044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3694177" y="439764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7431776" y="4344867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3213884" y="5077756"/>
            <a:ext cx="2013116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C47015C-B62D-C292-33CE-4FF04E4EE4DF}"/>
              </a:ext>
            </a:extLst>
          </p:cNvPr>
          <p:cNvSpPr/>
          <p:nvPr/>
        </p:nvSpPr>
        <p:spPr>
          <a:xfrm>
            <a:off x="7338847" y="3886153"/>
            <a:ext cx="833604" cy="7747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6F19D60-95E3-C00B-5BA5-5FE87875BF50}"/>
              </a:ext>
            </a:extLst>
          </p:cNvPr>
          <p:cNvSpPr/>
          <p:nvPr/>
        </p:nvSpPr>
        <p:spPr>
          <a:xfrm>
            <a:off x="3905250" y="3876962"/>
            <a:ext cx="1028700" cy="7747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  <p:bldP spid="12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fights bad men.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4689964" y="5388964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4962203" y="4475805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fights bad men.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“bad”?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5857877" y="5358203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6130116" y="4475805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fights bad men.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5930768" y="1649737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6351083" y="2670913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8138019" y="1649493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4169954">
            <a:off x="3124985" y="2716393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6212044">
            <a:off x="7822135" y="2698241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1563237" y="1649738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3999847" y="1649738"/>
            <a:ext cx="163895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4094380">
            <a:off x="4875931" y="2646057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: Rounded Corners 11">
            <a:hlinkClick r:id="rId3"/>
            <a:extLst>
              <a:ext uri="{FF2B5EF4-FFF2-40B4-BE49-F238E27FC236}">
                <a16:creationId xmlns:a16="http://schemas.microsoft.com/office/drawing/2014/main" id="{24DEF72E-7919-9A78-2488-CA448662E06C}"/>
              </a:ext>
            </a:extLst>
          </p:cNvPr>
          <p:cNvSpPr/>
          <p:nvPr/>
        </p:nvSpPr>
        <p:spPr>
          <a:xfrm>
            <a:off x="8514413" y="5524105"/>
            <a:ext cx="3492065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B862EF98-BD2D-8432-DC19-F62161667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 dirty="0">
                <a:solidFill>
                  <a:schemeClr val="bg1"/>
                </a:solidFill>
              </a:rPr>
              <a:t>Click on the words to reveal the answers. </a:t>
            </a:r>
            <a:endParaRPr lang="en-GB" sz="26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5012916" y="1493075"/>
            <a:ext cx="2165659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Proper Nouns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192808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chair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192808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tables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1825066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192808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classroom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192808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teachers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1825066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Emile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1825066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Sarah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1825066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Tuesday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9121436" y="1493075"/>
            <a:ext cx="2165659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Common Nouns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8150005" y="238757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192808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ball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1825066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England</a:t>
            </a:r>
          </a:p>
        </p:txBody>
      </p:sp>
      <p:pic>
        <p:nvPicPr>
          <p:cNvPr id="15" name="Picture 14" descr="A cartoon character wearing a wizard hat and a hat&#10;&#10;AI-generated content may be incorrect.">
            <a:extLst>
              <a:ext uri="{FF2B5EF4-FFF2-40B4-BE49-F238E27FC236}">
                <a16:creationId xmlns:a16="http://schemas.microsoft.com/office/drawing/2014/main" id="{F87C3025-A848-01FC-C0C8-13481CCFA4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60" y="178551"/>
            <a:ext cx="1849638" cy="2133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3556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2222E-6 L 0.29271 -0.0020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35" y="-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7625 -0.00717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060" y="-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7 L 0.76172 -0.01157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086" y="-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-3.33333E-6 L 0.7625 -0.00277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320" y="-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2 2.22222E-6 L 0.76015 -0.0020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227" y="-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33333E-6 L 0.29271 -3.33333E-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3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0.29271 -0.00717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35" y="-3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7 L 0.29271 -0.0088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35" y="-4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76172 -0.01018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021" y="-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07407E-6 L 0.29271 -0.00324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35" y="-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C77E52-499D-F401-EA21-A5C60B306B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A9028DC-4B43-1BEE-5063-1AF1F173C5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09DA3C4-4046-512C-C3AE-F2EB0F064141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robot are clever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FF1DE88-1C4A-15A1-9C34-6AB10E6E4D2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Aimee scans the dark cave.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4F029A-5723-72E6-699B-93B10B3A2361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is a shining star.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A651C4F-EEAA-1FAE-F05A-3C0A1525765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proper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scans the dark cave.</a:t>
            </a:r>
          </a:p>
        </p:txBody>
      </p:sp>
    </p:spTree>
    <p:extLst>
      <p:ext uri="{BB962C8B-B14F-4D97-AF65-F5344CB8AC3E}">
        <p14:creationId xmlns:p14="http://schemas.microsoft.com/office/powerpoint/2010/main" val="108794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85A5BD-B118-6D19-F505-45C160CC6F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D7B96B4-D9B6-61C4-1B3E-5F83A0D4EB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FE3218-7DF8-EFE1-9B7F-EF93664F7D62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robot are clever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294678C-A41D-970A-78E6-2503E6EC955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Aimee scans the dark cave.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AFE256-F59E-48D5-656F-6BA0C45804E2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is a shining star.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CB766FE-FC1F-2D3C-6E9C-48ADF4870E9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proper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scans the dark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cave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26413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3B0B05-8887-FB76-E317-1D0B474798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69F73DD-5343-BC2D-B193-7BB7B516F1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D7EF186-8DBD-5246-3A38-5C9DE1D0723D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robot are clever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170B66D-4B38-EA47-8F70-7FFF4A470A8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Aimee scans the dark cave.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D55B869-F694-7D10-CF17-43082B24A926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is a shining star.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7C101BC-DF49-44E4-6064-CB828B181EB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proper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scans the dark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cave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40925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B5D118-8A68-AC11-A298-CE13BFB3BC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3C1C2B7-8B63-C82C-5C7A-F9A71E6D16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9EBAC3D-C502-2C1A-011A-F8F066A7A3FB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robot are clever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C45BED2-4506-2526-D0FC-A66EC499117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Aimee scans the dark cave.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1EEBED3-1DA4-3A74-3436-45B3D7311FBB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is a shining star.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EB5578B-D681-42A2-07B9-7FA98FB6DA7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proper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scans the dark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cave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90094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4AFD0E-9FAA-CE43-16F8-83D272CECC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6A6B9C1-CBC2-49EE-CC9B-4D9210BF75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26712A4-77FC-14D5-980A-2AB10DA9B8CA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robot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are clever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rgbClr val="FFFF00"/>
                </a:solidFill>
                <a:ea typeface="Andika"/>
                <a:cs typeface="Andika"/>
              </a:rPr>
              <a:t>T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he robot </a:t>
            </a:r>
            <a:r>
              <a:rPr lang="en-GB" sz="3600" dirty="0">
                <a:solidFill>
                  <a:srgbClr val="FFFF00"/>
                </a:solidFill>
                <a:ea typeface="Andika"/>
                <a:cs typeface="Andika"/>
              </a:rPr>
              <a:t>is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 clever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C1AA072-B88A-1FD2-0CEF-058D0111329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Aimee scans the dark cave.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1BAC203-22C6-3B31-4310-C7DCB61C932B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is a shining star.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25FD210-5B06-16B2-EECF-73309007FF2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proper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scans the dark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cave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32175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B6B8A7-D3F3-8C83-1996-BF0BBEBD46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D24490B-69F8-17AB-5186-46114B0F42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9A26E2E-83AB-EE41-4EE5-9DE3501A8F47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robot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are clever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rgbClr val="FFFF00"/>
                </a:solidFill>
                <a:ea typeface="Andika"/>
                <a:cs typeface="Andika"/>
              </a:rPr>
              <a:t>T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he robot </a:t>
            </a:r>
            <a:r>
              <a:rPr lang="en-GB" sz="3600" dirty="0">
                <a:solidFill>
                  <a:srgbClr val="FFFF00"/>
                </a:solidFill>
                <a:ea typeface="Andika"/>
                <a:cs typeface="Andika"/>
              </a:rPr>
              <a:t>is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 clever</a:t>
            </a:r>
            <a:r>
              <a:rPr lang="en-GB" sz="3600" dirty="0">
                <a:solidFill>
                  <a:srgbClr val="FFFF00"/>
                </a:solidFill>
                <a:ea typeface="Andika"/>
                <a:cs typeface="Andika"/>
              </a:rPr>
              <a:t>.</a:t>
            </a:r>
            <a:endParaRPr lang="en-GB" sz="36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F857A57-C824-D670-E901-66BB5ED050D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Aimee scans the dark cave.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F776EF5-B643-29D2-C0C2-1DD3B1F098D5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is a shining star.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59491A5-50F0-40C3-DEBE-24E9FCF81CF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proper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scans the dark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cave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51766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D63DA0-B578-ECA2-5998-5D11990D47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D341547-7BF0-4FDA-1FAA-7D32C04C91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745D8AD-81E0-951A-F788-73B470D9406B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robot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are clever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rgbClr val="FFFF00"/>
                </a:solidFill>
                <a:ea typeface="Andika"/>
                <a:cs typeface="Andika"/>
              </a:rPr>
              <a:t>T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he robot </a:t>
            </a:r>
            <a:r>
              <a:rPr lang="en-GB" sz="3600" dirty="0">
                <a:solidFill>
                  <a:srgbClr val="FFFF00"/>
                </a:solidFill>
                <a:ea typeface="Andika"/>
                <a:cs typeface="Andika"/>
              </a:rPr>
              <a:t>is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 clever</a:t>
            </a:r>
            <a:r>
              <a:rPr lang="en-GB" sz="3600" dirty="0">
                <a:solidFill>
                  <a:srgbClr val="FFFF00"/>
                </a:solidFill>
                <a:ea typeface="Andika"/>
                <a:cs typeface="Andika"/>
              </a:rPr>
              <a:t>.</a:t>
            </a:r>
            <a:endParaRPr lang="en-GB" sz="36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7B34D89-FBC4-A0C2-E07C-9099C9ACE11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Aimee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scans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the dark cave.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9210BA0-FA1B-397B-D258-D0A5D97C157D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is a shining star.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B5C99B8-73D0-C9DD-6F36-EEBC789F0A7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proper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scans the dark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cave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40880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851</Words>
  <Application>Microsoft Office PowerPoint</Application>
  <PresentationFormat>Widescreen</PresentationFormat>
  <Paragraphs>191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9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2025-12-22T09:51:41Z</dcterms:modified>
</cp:coreProperties>
</file>